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65" d="100"/>
          <a:sy n="65" d="100"/>
        </p:scale>
        <p:origin x="2376" y="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513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5137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813E574B-F0DE-4775-B147-0E8519800BFE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7840" cy="46513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7"/>
            <a:ext cx="3037840" cy="465137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76AB4182-A46A-40D2-B562-CD1957CE3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3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A6889E5C-CFAF-4089-B829-2B357E145E0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FD6E40CF-D0FF-4E6E-B6F9-9647F60DD6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38F9EB-4E1B-4D8F-920D-1F95E0BF5256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BB07B-D171-4977-A74E-1CDFF3AB9AE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951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SOUTHERN UNIVERSITY LAW CENTER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56147"/>
              </p:ext>
            </p:extLst>
          </p:nvPr>
        </p:nvGraphicFramePr>
        <p:xfrm>
          <a:off x="990600" y="1371594"/>
          <a:ext cx="7113905" cy="4569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596">
                  <a:extLst>
                    <a:ext uri="{9D8B030D-6E8A-4147-A177-3AD203B41FA5}">
                      <a16:colId xmlns:a16="http://schemas.microsoft.com/office/drawing/2014/main" val="2395662692"/>
                    </a:ext>
                  </a:extLst>
                </a:gridCol>
                <a:gridCol w="1311534">
                  <a:extLst>
                    <a:ext uri="{9D8B030D-6E8A-4147-A177-3AD203B41FA5}">
                      <a16:colId xmlns:a16="http://schemas.microsoft.com/office/drawing/2014/main" val="1143539697"/>
                    </a:ext>
                  </a:extLst>
                </a:gridCol>
                <a:gridCol w="1266481">
                  <a:extLst>
                    <a:ext uri="{9D8B030D-6E8A-4147-A177-3AD203B41FA5}">
                      <a16:colId xmlns:a16="http://schemas.microsoft.com/office/drawing/2014/main" val="1830246490"/>
                    </a:ext>
                  </a:extLst>
                </a:gridCol>
                <a:gridCol w="995093">
                  <a:extLst>
                    <a:ext uri="{9D8B030D-6E8A-4147-A177-3AD203B41FA5}">
                      <a16:colId xmlns:a16="http://schemas.microsoft.com/office/drawing/2014/main" val="4208984515"/>
                    </a:ext>
                  </a:extLst>
                </a:gridCol>
                <a:gridCol w="1096896">
                  <a:extLst>
                    <a:ext uri="{9D8B030D-6E8A-4147-A177-3AD203B41FA5}">
                      <a16:colId xmlns:a16="http://schemas.microsoft.com/office/drawing/2014/main" val="1462756249"/>
                    </a:ext>
                  </a:extLst>
                </a:gridCol>
                <a:gridCol w="408305">
                  <a:extLst>
                    <a:ext uri="{9D8B030D-6E8A-4147-A177-3AD203B41FA5}">
                      <a16:colId xmlns:a16="http://schemas.microsoft.com/office/drawing/2014/main" val="4043681855"/>
                    </a:ext>
                  </a:extLst>
                </a:gridCol>
              </a:tblGrid>
              <a:tr h="38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Campus Name: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SULC (Census Data as compared to Fall 2019)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88566"/>
                  </a:ext>
                </a:extLst>
              </a:tr>
              <a:tr h="283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 Type - PR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Fall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2019 - </a:t>
                      </a:r>
                      <a:r>
                        <a:rPr lang="en-US" sz="1200" b="1" u="sng" dirty="0">
                          <a:solidFill>
                            <a:srgbClr val="FF0000"/>
                          </a:solidFill>
                          <a:effectLst/>
                        </a:rPr>
                        <a:t>8/28/19</a:t>
                      </a:r>
                      <a:endParaRPr lang="en-US" sz="12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effectLst/>
                        </a:rPr>
                        <a:t>Fall 2020-</a:t>
                      </a:r>
                      <a:r>
                        <a:rPr lang="en-US" sz="1200" b="1" u="sng" dirty="0">
                          <a:solidFill>
                            <a:srgbClr val="FF0000"/>
                          </a:solidFill>
                          <a:effectLst/>
                        </a:rPr>
                        <a:t>9/22/20</a:t>
                      </a:r>
                      <a:endParaRPr lang="en-US" sz="12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Difference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 Difference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8577925"/>
                  </a:ext>
                </a:extLst>
              </a:tr>
              <a:tr h="339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Census Date LAW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Total Enrollment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Students @ Census- 649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Census Paid Students - </a:t>
                      </a: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5880379"/>
                  </a:ext>
                </a:extLst>
              </a:tr>
              <a:tr h="339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Continuing LAW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@ Census 416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Paid@ Census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5319236"/>
                  </a:ext>
                </a:extLst>
              </a:tr>
              <a:tr h="339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 New First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@ Census 233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Paid @ Census </a:t>
                      </a:r>
                      <a:r>
                        <a:rPr lang="en-US" sz="14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421151"/>
                  </a:ext>
                </a:extLst>
              </a:tr>
              <a:tr h="269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Second Degree Student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4356252"/>
                  </a:ext>
                </a:extLst>
              </a:tr>
              <a:tr h="2039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Online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9825681"/>
                  </a:ext>
                </a:extLst>
              </a:tr>
              <a:tr h="359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 School Dual Enrollment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3288903"/>
                  </a:ext>
                </a:extLst>
              </a:tr>
              <a:tr h="269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First</a:t>
                      </a:r>
                      <a:r>
                        <a:rPr lang="en-US" sz="1200" baseline="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1449030"/>
                  </a:ext>
                </a:extLst>
              </a:tr>
              <a:tr h="269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Cross-Enrolled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0864766"/>
                  </a:ext>
                </a:extLst>
              </a:tr>
              <a:tr h="269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Readmit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7267422"/>
                  </a:ext>
                </a:extLst>
              </a:tr>
              <a:tr h="269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Transfer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1881755"/>
                  </a:ext>
                </a:extLst>
              </a:tr>
              <a:tr h="3397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649 Paid at Census</a:t>
                      </a:r>
                      <a:endParaRPr lang="en-US" sz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u="none" dirty="0">
                          <a:solidFill>
                            <a:srgbClr val="FF0000"/>
                          </a:solidFill>
                          <a:effectLst/>
                        </a:rPr>
                        <a:t>797 Paid at Census</a:t>
                      </a:r>
                      <a:r>
                        <a:rPr lang="en-US" sz="1600" b="1" u="sng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+148 increase/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22.80% increase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35396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96518" y="522153"/>
            <a:ext cx="37509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2020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ENROLLMENT REPORT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11760</TotalTime>
  <Words>118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Spelman College</dc:title>
  <dc:creator>ahudson1</dc:creator>
  <cp:lastModifiedBy>Katara Williams</cp:lastModifiedBy>
  <cp:revision>197</cp:revision>
  <cp:lastPrinted>2020-09-24T20:16:46Z</cp:lastPrinted>
  <dcterms:created xsi:type="dcterms:W3CDTF">2008-10-13T06:06:51Z</dcterms:created>
  <dcterms:modified xsi:type="dcterms:W3CDTF">2020-09-24T22:02:33Z</dcterms:modified>
</cp:coreProperties>
</file>